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8" r:id="rId2"/>
  </p:sldIdLst>
  <p:sldSz cx="7315200" cy="68770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9"/>
  </p:normalViewPr>
  <p:slideViewPr>
    <p:cSldViewPr snapToGrid="0" snapToObjects="1">
      <p:cViewPr varScale="1">
        <p:scale>
          <a:sx n="93" d="100"/>
          <a:sy n="93" d="100"/>
        </p:scale>
        <p:origin x="20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125481"/>
            <a:ext cx="6217920" cy="2394232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12044"/>
            <a:ext cx="5486400" cy="1660361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44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80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366139"/>
            <a:ext cx="1577340" cy="58279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366139"/>
            <a:ext cx="4640580" cy="58279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378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68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1714489"/>
            <a:ext cx="6309360" cy="286066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4602213"/>
            <a:ext cx="6309360" cy="1504354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4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830696"/>
            <a:ext cx="3108960" cy="4363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1830696"/>
            <a:ext cx="3108960" cy="4363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748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66141"/>
            <a:ext cx="6309360" cy="13292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1685833"/>
            <a:ext cx="3094672" cy="826201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2512034"/>
            <a:ext cx="3094672" cy="36948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1685833"/>
            <a:ext cx="3109913" cy="826201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2512034"/>
            <a:ext cx="3109913" cy="36948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4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88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844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458470"/>
            <a:ext cx="2359342" cy="1604645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990169"/>
            <a:ext cx="3703320" cy="4887163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063115"/>
            <a:ext cx="2359342" cy="3822176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80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458470"/>
            <a:ext cx="2359342" cy="1604645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990169"/>
            <a:ext cx="3703320" cy="4887163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063115"/>
            <a:ext cx="2359342" cy="3822176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378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366141"/>
            <a:ext cx="6309360" cy="1329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830696"/>
            <a:ext cx="6309360" cy="436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6374008"/>
            <a:ext cx="1645920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C4AF4-5C52-274B-AA25-4955DDC321D6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6374008"/>
            <a:ext cx="2468880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6374008"/>
            <a:ext cx="1645920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049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balloon, aircraft, colorful, table&#10;&#10;Description automatically generated">
            <a:extLst>
              <a:ext uri="{FF2B5EF4-FFF2-40B4-BE49-F238E27FC236}">
                <a16:creationId xmlns:a16="http://schemas.microsoft.com/office/drawing/2014/main" id="{353C9F86-A9C4-524D-BC54-7B774A30F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939895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350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197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Asgari, Bahar</cp:lastModifiedBy>
  <cp:revision>6</cp:revision>
  <dcterms:created xsi:type="dcterms:W3CDTF">2019-02-09T03:10:25Z</dcterms:created>
  <dcterms:modified xsi:type="dcterms:W3CDTF">2020-01-31T20:22:51Z</dcterms:modified>
</cp:coreProperties>
</file>

<file path=docProps/thumbnail.jpeg>
</file>